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9" r:id="rId2"/>
    <p:sldId id="303" r:id="rId3"/>
    <p:sldId id="304" r:id="rId4"/>
    <p:sldId id="260" r:id="rId5"/>
    <p:sldId id="261" r:id="rId6"/>
    <p:sldId id="262" r:id="rId7"/>
    <p:sldId id="285" r:id="rId8"/>
    <p:sldId id="313" r:id="rId9"/>
    <p:sldId id="314" r:id="rId10"/>
    <p:sldId id="315" r:id="rId11"/>
    <p:sldId id="291" r:id="rId12"/>
    <p:sldId id="292" r:id="rId13"/>
    <p:sldId id="316" r:id="rId14"/>
    <p:sldId id="317" r:id="rId15"/>
    <p:sldId id="318" r:id="rId16"/>
    <p:sldId id="296" r:id="rId17"/>
    <p:sldId id="297" r:id="rId18"/>
    <p:sldId id="308" r:id="rId19"/>
    <p:sldId id="309" r:id="rId20"/>
    <p:sldId id="310" r:id="rId21"/>
    <p:sldId id="312" r:id="rId22"/>
    <p:sldId id="301" r:id="rId23"/>
    <p:sldId id="302" r:id="rId24"/>
    <p:sldId id="282" r:id="rId25"/>
    <p:sldId id="320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90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860F8-4FC4-4916-83EF-0A460A1F7F6B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AFC40-1700-423B-BF95-5439A4BAE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47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5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1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1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3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3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AD42-1076-4644-99BF-7E5749896D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4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E2A-96B8-4B57-81F4-9E50AC4A407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EBA-0170-4602-80CB-4BB0BD02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9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E2A-96B8-4B57-81F4-9E50AC4A407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EBA-0170-4602-80CB-4BB0BD02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E2A-96B8-4B57-81F4-9E50AC4A407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EBA-0170-4602-80CB-4BB0BD02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E2A-96B8-4B57-81F4-9E50AC4A407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EBA-0170-4602-80CB-4BB0BD02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3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E2A-96B8-4B57-81F4-9E50AC4A407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EBA-0170-4602-80CB-4BB0BD02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E2A-96B8-4B57-81F4-9E50AC4A407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EBA-0170-4602-80CB-4BB0BD02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6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E2A-96B8-4B57-81F4-9E50AC4A407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EBA-0170-4602-80CB-4BB0BD02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2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E2A-96B8-4B57-81F4-9E50AC4A407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EBA-0170-4602-80CB-4BB0BD02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5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E2A-96B8-4B57-81F4-9E50AC4A407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EBA-0170-4602-80CB-4BB0BD02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E2A-96B8-4B57-81F4-9E50AC4A407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EBA-0170-4602-80CB-4BB0BD02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9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CE2A-96B8-4B57-81F4-9E50AC4A407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EBA-0170-4602-80CB-4BB0BD02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ACE2A-96B8-4B57-81F4-9E50AC4A407E}" type="datetimeFigureOut">
              <a:rPr lang="en-US" smtClean="0"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B3EBA-0170-4602-80CB-4BB0BD02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badshamecc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3235" y="1364975"/>
            <a:ext cx="780553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আইসিটি ক্লাশের সকলকে</a:t>
            </a:r>
          </a:p>
          <a:p>
            <a:pPr algn="ctr"/>
            <a:r>
              <a:rPr lang="bn-IN" sz="19900" dirty="0" smtClean="0"/>
              <a:t>স্বাগতম</a:t>
            </a:r>
            <a:endParaRPr lang="en-US" sz="19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0"/>
            <a:ext cx="618785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58" y="0"/>
            <a:ext cx="6004142" cy="685800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3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2026" y="1454096"/>
            <a:ext cx="5147289" cy="3731681"/>
            <a:chOff x="3224770" y="1454096"/>
            <a:chExt cx="5147289" cy="3731681"/>
          </a:xfrm>
        </p:grpSpPr>
        <p:sp>
          <p:nvSpPr>
            <p:cNvPr id="2" name="Rectangle 1"/>
            <p:cNvSpPr/>
            <p:nvPr/>
          </p:nvSpPr>
          <p:spPr>
            <a:xfrm>
              <a:off x="3472070" y="1723502"/>
              <a:ext cx="4656004" cy="27277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24770" y="1454096"/>
              <a:ext cx="5147289" cy="3731681"/>
              <a:chOff x="2206173" y="1358757"/>
              <a:chExt cx="7721599" cy="524524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7" name="Frame 26"/>
              <p:cNvSpPr/>
              <p:nvPr/>
            </p:nvSpPr>
            <p:spPr>
              <a:xfrm>
                <a:off x="2206173" y="1358757"/>
                <a:ext cx="7721599" cy="4594867"/>
              </a:xfrm>
              <a:prstGeom prst="frame">
                <a:avLst>
                  <a:gd name="adj1" fmla="val 8394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5602514" y="5979886"/>
                <a:ext cx="1001486" cy="319314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/>
              <p:cNvSpPr/>
              <p:nvPr/>
            </p:nvSpPr>
            <p:spPr>
              <a:xfrm>
                <a:off x="5210629" y="6313714"/>
                <a:ext cx="1785257" cy="290286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534400" y="56769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113520" y="568452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839200" y="5684520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3"/>
          <p:cNvSpPr txBox="1">
            <a:spLocks/>
          </p:cNvSpPr>
          <p:nvPr/>
        </p:nvSpPr>
        <p:spPr>
          <a:xfrm>
            <a:off x="656823" y="5142325"/>
            <a:ext cx="10831131" cy="10395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বুটিং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হার্ডডিক্স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10533" y="1451948"/>
            <a:ext cx="5147289" cy="3731681"/>
            <a:chOff x="3224770" y="1454096"/>
            <a:chExt cx="5147289" cy="3731681"/>
          </a:xfrm>
        </p:grpSpPr>
        <p:sp>
          <p:nvSpPr>
            <p:cNvPr id="23" name="Rectangle 22"/>
            <p:cNvSpPr/>
            <p:nvPr/>
          </p:nvSpPr>
          <p:spPr>
            <a:xfrm>
              <a:off x="3472070" y="1723502"/>
              <a:ext cx="4656004" cy="27277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224770" y="1454096"/>
              <a:ext cx="5147289" cy="3731681"/>
              <a:chOff x="2206173" y="1358757"/>
              <a:chExt cx="7721599" cy="524524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5" name="Frame 24"/>
              <p:cNvSpPr/>
              <p:nvPr/>
            </p:nvSpPr>
            <p:spPr>
              <a:xfrm>
                <a:off x="2206173" y="1358757"/>
                <a:ext cx="7721599" cy="4594867"/>
              </a:xfrm>
              <a:prstGeom prst="frame">
                <a:avLst>
                  <a:gd name="adj1" fmla="val 8394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rapezoid 29"/>
              <p:cNvSpPr/>
              <p:nvPr/>
            </p:nvSpPr>
            <p:spPr>
              <a:xfrm>
                <a:off x="5602514" y="5979886"/>
                <a:ext cx="1001486" cy="319314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rapezoid 33"/>
              <p:cNvSpPr/>
              <p:nvPr/>
            </p:nvSpPr>
            <p:spPr>
              <a:xfrm>
                <a:off x="5210629" y="6313714"/>
                <a:ext cx="1785257" cy="290286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534400" y="56769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113520" y="568452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839200" y="5684520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32" y="1723136"/>
            <a:ext cx="4618345" cy="27294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9326" y="1721353"/>
            <a:ext cx="4656004" cy="272775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7263685" y="1719204"/>
            <a:ext cx="3287211" cy="2607703"/>
          </a:xfrm>
          <a:prstGeom prst="mathMultiply">
            <a:avLst>
              <a:gd name="adj1" fmla="val 475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033670" y="522589"/>
            <a:ext cx="985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9326" y="1719204"/>
            <a:ext cx="4656004" cy="5861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99326" y="1835929"/>
            <a:ext cx="502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DISK BOOT FAILURE - INSERT SYSTEM DISK AND PRESS ENTER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280"/>
            <a:ext cx="10515600" cy="593408"/>
          </a:xfrm>
        </p:spPr>
        <p:txBody>
          <a:bodyPr>
            <a:no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65" y="2956760"/>
            <a:ext cx="8893629" cy="758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ট্রাবল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7418230" y="1728605"/>
            <a:ext cx="3935569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279"/>
            <a:ext cx="10515600" cy="983311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/>
              <a:t>একক</a:t>
            </a:r>
            <a:r>
              <a:rPr lang="en-US" sz="6000" dirty="0"/>
              <a:t> </a:t>
            </a:r>
            <a:r>
              <a:rPr lang="en-US" sz="6000" dirty="0" err="1" smtClean="0"/>
              <a:t>কাজের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সমাধান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65" y="2583271"/>
            <a:ext cx="10653139" cy="1370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নির্দিষ্ট সীমার মধ্যে 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পদ্ধতিকেই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7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24770" y="1454096"/>
            <a:ext cx="5147289" cy="3731681"/>
            <a:chOff x="3224770" y="1454096"/>
            <a:chExt cx="5147289" cy="3731681"/>
          </a:xfrm>
        </p:grpSpPr>
        <p:sp>
          <p:nvSpPr>
            <p:cNvPr id="2" name="Rectangle 1"/>
            <p:cNvSpPr/>
            <p:nvPr/>
          </p:nvSpPr>
          <p:spPr>
            <a:xfrm>
              <a:off x="3472070" y="1723502"/>
              <a:ext cx="4656004" cy="27277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24770" y="1454096"/>
              <a:ext cx="5147289" cy="3731681"/>
              <a:chOff x="2206173" y="1358757"/>
              <a:chExt cx="7721599" cy="524524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7" name="Frame 26"/>
              <p:cNvSpPr/>
              <p:nvPr/>
            </p:nvSpPr>
            <p:spPr>
              <a:xfrm>
                <a:off x="2206173" y="1358757"/>
                <a:ext cx="7721599" cy="4594867"/>
              </a:xfrm>
              <a:prstGeom prst="frame">
                <a:avLst>
                  <a:gd name="adj1" fmla="val 8394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5602514" y="5979886"/>
                <a:ext cx="1001486" cy="319314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/>
              <p:cNvSpPr/>
              <p:nvPr/>
            </p:nvSpPr>
            <p:spPr>
              <a:xfrm>
                <a:off x="5210629" y="6313714"/>
                <a:ext cx="1785257" cy="290286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534400" y="56769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113520" y="568452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839200" y="5684520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3"/>
          <p:cNvSpPr txBox="1">
            <a:spLocks/>
          </p:cNvSpPr>
          <p:nvPr/>
        </p:nvSpPr>
        <p:spPr>
          <a:xfrm>
            <a:off x="656823" y="5142325"/>
            <a:ext cx="10831131" cy="10395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670" y="522589"/>
            <a:ext cx="985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5"/>
          <a:stretch/>
        </p:blipFill>
        <p:spPr>
          <a:xfrm>
            <a:off x="3519702" y="1839603"/>
            <a:ext cx="4569735" cy="24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24770" y="1454096"/>
            <a:ext cx="5147289" cy="3731681"/>
            <a:chOff x="3224770" y="1454096"/>
            <a:chExt cx="5147289" cy="3731681"/>
          </a:xfrm>
        </p:grpSpPr>
        <p:sp>
          <p:nvSpPr>
            <p:cNvPr id="2" name="Rectangle 1"/>
            <p:cNvSpPr/>
            <p:nvPr/>
          </p:nvSpPr>
          <p:spPr>
            <a:xfrm>
              <a:off x="3472070" y="1723502"/>
              <a:ext cx="4656004" cy="27277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24770" y="1454096"/>
              <a:ext cx="5147289" cy="3731681"/>
              <a:chOff x="2206173" y="1358757"/>
              <a:chExt cx="7721599" cy="524524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7" name="Frame 26"/>
              <p:cNvSpPr/>
              <p:nvPr/>
            </p:nvSpPr>
            <p:spPr>
              <a:xfrm>
                <a:off x="2206173" y="1358757"/>
                <a:ext cx="7721599" cy="4594867"/>
              </a:xfrm>
              <a:prstGeom prst="frame">
                <a:avLst>
                  <a:gd name="adj1" fmla="val 8394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5602514" y="5979886"/>
                <a:ext cx="1001486" cy="319314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/>
              <p:cNvSpPr/>
              <p:nvPr/>
            </p:nvSpPr>
            <p:spPr>
              <a:xfrm>
                <a:off x="5210629" y="6313714"/>
                <a:ext cx="1785257" cy="290286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534400" y="56769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113520" y="568452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839200" y="5684520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3"/>
          <p:cNvSpPr txBox="1">
            <a:spLocks/>
          </p:cNvSpPr>
          <p:nvPr/>
        </p:nvSpPr>
        <p:spPr>
          <a:xfrm>
            <a:off x="656823" y="5142325"/>
            <a:ext cx="10831131" cy="10395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670" y="522589"/>
            <a:ext cx="985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69" y="1703205"/>
            <a:ext cx="4656005" cy="2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24770" y="1454096"/>
            <a:ext cx="5147289" cy="3731681"/>
            <a:chOff x="3224770" y="1454096"/>
            <a:chExt cx="5147289" cy="3731681"/>
          </a:xfrm>
        </p:grpSpPr>
        <p:sp>
          <p:nvSpPr>
            <p:cNvPr id="2" name="Rectangle 1"/>
            <p:cNvSpPr/>
            <p:nvPr/>
          </p:nvSpPr>
          <p:spPr>
            <a:xfrm>
              <a:off x="3472070" y="1723502"/>
              <a:ext cx="4656004" cy="27277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24770" y="1454096"/>
              <a:ext cx="5147289" cy="3731681"/>
              <a:chOff x="2206173" y="1358757"/>
              <a:chExt cx="7721599" cy="524524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7" name="Frame 26"/>
              <p:cNvSpPr/>
              <p:nvPr/>
            </p:nvSpPr>
            <p:spPr>
              <a:xfrm>
                <a:off x="2206173" y="1358757"/>
                <a:ext cx="7721599" cy="4594867"/>
              </a:xfrm>
              <a:prstGeom prst="frame">
                <a:avLst>
                  <a:gd name="adj1" fmla="val 8394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5602514" y="5979886"/>
                <a:ext cx="1001486" cy="319314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/>
              <p:cNvSpPr/>
              <p:nvPr/>
            </p:nvSpPr>
            <p:spPr>
              <a:xfrm>
                <a:off x="5210629" y="6313714"/>
                <a:ext cx="1785257" cy="290286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534400" y="56769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113520" y="568452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839200" y="5684520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3"/>
          <p:cNvSpPr txBox="1">
            <a:spLocks/>
          </p:cNvSpPr>
          <p:nvPr/>
        </p:nvSpPr>
        <p:spPr>
          <a:xfrm>
            <a:off x="656823" y="5142325"/>
            <a:ext cx="10831131" cy="10395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RAM 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পাচ্ছেনা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84" y="1734329"/>
            <a:ext cx="4633890" cy="27169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33670" y="522589"/>
            <a:ext cx="985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280"/>
            <a:ext cx="10515600" cy="593408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65" y="2982517"/>
            <a:ext cx="8893629" cy="758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মাউস ডিটেক্ট না করলে কিভাবে সমাধান করা যায় তা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7418230" y="1728605"/>
            <a:ext cx="3935569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279"/>
            <a:ext cx="10515600" cy="983311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/>
              <a:t>জোড়ায়</a:t>
            </a:r>
            <a:r>
              <a:rPr lang="en-US" sz="6000" dirty="0"/>
              <a:t> </a:t>
            </a:r>
            <a:r>
              <a:rPr lang="en-US" sz="6000" dirty="0" err="1" smtClean="0"/>
              <a:t>কাজের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সমাধান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765" y="2583271"/>
            <a:ext cx="10042793" cy="29546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মাউস ডিটেক্ট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করানোর জন্য নিম্ন লিখিত ধাপ গুলো অনুসরন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যায়- </a:t>
            </a:r>
          </a:p>
          <a:p>
            <a:pPr lvl="1"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মাউসের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সংযোগ ক্যাবল ঠিক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কিনা তা লক্ষ্য করতে হবে। </a:t>
            </a:r>
          </a:p>
          <a:p>
            <a:pPr lvl="1"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 পোর্ট পরিবর্তন করতে হবে। </a:t>
            </a:r>
          </a:p>
          <a:p>
            <a:pPr lvl="1"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বায়োসে প্রবেশ করে মাউস ডিজ্যাবল থাকলে এনাবল করে নিতে হবে। </a:t>
            </a:r>
          </a:p>
          <a:p>
            <a:pPr lvl="1"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পরেও সমস্যা দেখালে নতুন মাউস লাগাতে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3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 txBox="1">
            <a:spLocks/>
          </p:cNvSpPr>
          <p:nvPr/>
        </p:nvSpPr>
        <p:spPr>
          <a:xfrm>
            <a:off x="1033670" y="5309445"/>
            <a:ext cx="4499113" cy="5675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3670" y="522589"/>
            <a:ext cx="985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5532783" y="5309445"/>
            <a:ext cx="6186992" cy="5675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হ্যাং হওয়ার কারনে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ডেক্সটপ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2026" y="1454096"/>
            <a:ext cx="5147289" cy="3731681"/>
            <a:chOff x="3224770" y="1454096"/>
            <a:chExt cx="5147289" cy="3731681"/>
          </a:xfrm>
        </p:grpSpPr>
        <p:sp>
          <p:nvSpPr>
            <p:cNvPr id="15" name="Rectangle 14"/>
            <p:cNvSpPr/>
            <p:nvPr/>
          </p:nvSpPr>
          <p:spPr>
            <a:xfrm>
              <a:off x="3472070" y="1723502"/>
              <a:ext cx="4656004" cy="27277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224770" y="1454096"/>
              <a:ext cx="5147289" cy="3731681"/>
              <a:chOff x="2206173" y="1358757"/>
              <a:chExt cx="7721599" cy="524524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0" name="Frame 19"/>
              <p:cNvSpPr/>
              <p:nvPr/>
            </p:nvSpPr>
            <p:spPr>
              <a:xfrm>
                <a:off x="2206173" y="1358757"/>
                <a:ext cx="7721599" cy="4594867"/>
              </a:xfrm>
              <a:prstGeom prst="frame">
                <a:avLst>
                  <a:gd name="adj1" fmla="val 8394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rapezoid 20"/>
              <p:cNvSpPr/>
              <p:nvPr/>
            </p:nvSpPr>
            <p:spPr>
              <a:xfrm>
                <a:off x="5602514" y="5979886"/>
                <a:ext cx="1001486" cy="319314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rapezoid 21"/>
              <p:cNvSpPr/>
              <p:nvPr/>
            </p:nvSpPr>
            <p:spPr>
              <a:xfrm>
                <a:off x="5210629" y="6313714"/>
                <a:ext cx="1785257" cy="290286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534400" y="56769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113520" y="568452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839200" y="5684520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210533" y="1451948"/>
            <a:ext cx="5147289" cy="3731681"/>
            <a:chOff x="3224770" y="1454096"/>
            <a:chExt cx="5147289" cy="3731681"/>
          </a:xfrm>
        </p:grpSpPr>
        <p:sp>
          <p:nvSpPr>
            <p:cNvPr id="27" name="Rectangle 26"/>
            <p:cNvSpPr/>
            <p:nvPr/>
          </p:nvSpPr>
          <p:spPr>
            <a:xfrm>
              <a:off x="3472070" y="1723502"/>
              <a:ext cx="4656004" cy="27277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224770" y="1454096"/>
              <a:ext cx="5147289" cy="3731681"/>
              <a:chOff x="2206173" y="1358757"/>
              <a:chExt cx="7721599" cy="524524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9" name="Frame 28"/>
              <p:cNvSpPr/>
              <p:nvPr/>
            </p:nvSpPr>
            <p:spPr>
              <a:xfrm>
                <a:off x="2206173" y="1358757"/>
                <a:ext cx="7721599" cy="4594867"/>
              </a:xfrm>
              <a:prstGeom prst="frame">
                <a:avLst>
                  <a:gd name="adj1" fmla="val 8394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rapezoid 30"/>
              <p:cNvSpPr/>
              <p:nvPr/>
            </p:nvSpPr>
            <p:spPr>
              <a:xfrm>
                <a:off x="5602514" y="5979886"/>
                <a:ext cx="1001486" cy="319314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rapezoid 31"/>
              <p:cNvSpPr/>
              <p:nvPr/>
            </p:nvSpPr>
            <p:spPr>
              <a:xfrm>
                <a:off x="5210629" y="6313714"/>
                <a:ext cx="1785257" cy="290286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534400" y="56769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9113520" y="568452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839200" y="5684520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2283" r="2986" b="4658"/>
          <a:stretch/>
        </p:blipFill>
        <p:spPr>
          <a:xfrm>
            <a:off x="6480575" y="1721354"/>
            <a:ext cx="4633262" cy="27359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580"/>
          <a:stretch/>
        </p:blipFill>
        <p:spPr>
          <a:xfrm>
            <a:off x="1033670" y="1721354"/>
            <a:ext cx="4633034" cy="2727755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0564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 txBox="1">
            <a:spLocks/>
          </p:cNvSpPr>
          <p:nvPr/>
        </p:nvSpPr>
        <p:spPr>
          <a:xfrm>
            <a:off x="1815921" y="5433783"/>
            <a:ext cx="8242479" cy="5675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পাওয়ার পাচ্ছে না বা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24770" y="1454096"/>
            <a:ext cx="5147289" cy="3731681"/>
            <a:chOff x="3224770" y="1454096"/>
            <a:chExt cx="5147289" cy="3731681"/>
          </a:xfrm>
        </p:grpSpPr>
        <p:sp>
          <p:nvSpPr>
            <p:cNvPr id="2" name="Rectangle 1"/>
            <p:cNvSpPr/>
            <p:nvPr/>
          </p:nvSpPr>
          <p:spPr>
            <a:xfrm>
              <a:off x="3472070" y="1723502"/>
              <a:ext cx="4656004" cy="27277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24770" y="1454096"/>
              <a:ext cx="5147289" cy="3731681"/>
              <a:chOff x="2206173" y="1358757"/>
              <a:chExt cx="7721599" cy="524524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7" name="Frame 26"/>
              <p:cNvSpPr/>
              <p:nvPr/>
            </p:nvSpPr>
            <p:spPr>
              <a:xfrm>
                <a:off x="2206173" y="1358757"/>
                <a:ext cx="7721599" cy="4594867"/>
              </a:xfrm>
              <a:prstGeom prst="frame">
                <a:avLst>
                  <a:gd name="adj1" fmla="val 8394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5602514" y="5979886"/>
                <a:ext cx="1001486" cy="319314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/>
              <p:cNvSpPr/>
              <p:nvPr/>
            </p:nvSpPr>
            <p:spPr>
              <a:xfrm>
                <a:off x="5210629" y="6313714"/>
                <a:ext cx="1785257" cy="290286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534400" y="56769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113520" y="568452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839200" y="5684520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033670" y="522589"/>
            <a:ext cx="985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1538" y="1712890"/>
            <a:ext cx="4676536" cy="275607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4610" y="548427"/>
            <a:ext cx="4434840" cy="853440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54250" y="153044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n-BD" sz="4800" b="1" dirty="0">
                <a:latin typeface="NikoshBAN" pitchFamily="2" charset="0"/>
                <a:cs typeface="NikoshBAN" pitchFamily="2" charset="0"/>
              </a:rPr>
              <a:t>দেওয়ান আবু হুরাইড়া (বাদশা)</a:t>
            </a:r>
          </a:p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3200" dirty="0">
                <a:latin typeface="NikoshBAN" pitchFamily="2" charset="0"/>
                <a:cs typeface="NikoshBAN" pitchFamily="2" charset="0"/>
              </a:rPr>
              <a:t>বদলগাছী লাবণ্য প্রভা পাইলট বালিকা উচ্চ বিদ্যালয়</a:t>
            </a:r>
          </a:p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বদলগাছী, নওগাঁ।</a:t>
            </a:r>
          </a:p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০১৭১৮৭২৩৯৭১, ০১৫৮৭৬২১৫০।</a:t>
            </a:r>
          </a:p>
          <a:p>
            <a:pPr algn="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hlinkClick r:id="rId2"/>
              </a:rPr>
              <a:t>badshamecc@gmail.com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87887" y="1620597"/>
            <a:ext cx="3142445" cy="3917324"/>
            <a:chOff x="1287887" y="1015284"/>
            <a:chExt cx="3142445" cy="39173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161" y="1137482"/>
              <a:ext cx="2978239" cy="372910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Frame 3"/>
            <p:cNvSpPr/>
            <p:nvPr/>
          </p:nvSpPr>
          <p:spPr>
            <a:xfrm>
              <a:off x="1287887" y="1015284"/>
              <a:ext cx="3142445" cy="3917324"/>
            </a:xfrm>
            <a:prstGeom prst="frame">
              <a:avLst>
                <a:gd name="adj1" fmla="val 717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শুক্রবার, 02 ফেব্রুয়ারী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5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 txBox="1">
            <a:spLocks/>
          </p:cNvSpPr>
          <p:nvPr/>
        </p:nvSpPr>
        <p:spPr>
          <a:xfrm>
            <a:off x="1390919" y="5433783"/>
            <a:ext cx="9502368" cy="5675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 হচ্ছে না বা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দিচ্ছে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24770" y="1454096"/>
            <a:ext cx="5147289" cy="3731681"/>
            <a:chOff x="3224770" y="1454096"/>
            <a:chExt cx="5147289" cy="3731681"/>
          </a:xfrm>
        </p:grpSpPr>
        <p:grpSp>
          <p:nvGrpSpPr>
            <p:cNvPr id="3" name="Group 2"/>
            <p:cNvGrpSpPr/>
            <p:nvPr/>
          </p:nvGrpSpPr>
          <p:grpSpPr>
            <a:xfrm>
              <a:off x="3224770" y="1454096"/>
              <a:ext cx="5147289" cy="3731681"/>
              <a:chOff x="3224770" y="1454096"/>
              <a:chExt cx="5147289" cy="3731681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472070" y="1723502"/>
                <a:ext cx="4656004" cy="27277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3224770" y="1454096"/>
                <a:ext cx="5147289" cy="3731681"/>
                <a:chOff x="2206173" y="1358757"/>
                <a:chExt cx="7721599" cy="5245243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27" name="Frame 26"/>
                <p:cNvSpPr/>
                <p:nvPr/>
              </p:nvSpPr>
              <p:spPr>
                <a:xfrm>
                  <a:off x="2206173" y="1358757"/>
                  <a:ext cx="7721599" cy="4594867"/>
                </a:xfrm>
                <a:prstGeom prst="frame">
                  <a:avLst>
                    <a:gd name="adj1" fmla="val 8394"/>
                  </a:avLst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rapezoid 27"/>
                <p:cNvSpPr/>
                <p:nvPr/>
              </p:nvSpPr>
              <p:spPr>
                <a:xfrm>
                  <a:off x="5602514" y="5979886"/>
                  <a:ext cx="1001486" cy="319314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rapezoid 28"/>
                <p:cNvSpPr/>
                <p:nvPr/>
              </p:nvSpPr>
              <p:spPr>
                <a:xfrm>
                  <a:off x="5210629" y="6313714"/>
                  <a:ext cx="1785257" cy="290286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8534400" y="5676900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9113520" y="5684520"/>
                  <a:ext cx="182880" cy="18288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8839200" y="5684520"/>
                  <a:ext cx="182880" cy="18288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574" y="1730271"/>
              <a:ext cx="4629500" cy="2720986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033670" y="522589"/>
            <a:ext cx="985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 txBox="1">
            <a:spLocks/>
          </p:cNvSpPr>
          <p:nvPr/>
        </p:nvSpPr>
        <p:spPr>
          <a:xfrm>
            <a:off x="785611" y="5446662"/>
            <a:ext cx="10444766" cy="56752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 মিনিট পর পর বন্ধ বা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Shutdown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24770" y="1454096"/>
            <a:ext cx="5147289" cy="3731681"/>
            <a:chOff x="3224770" y="1454096"/>
            <a:chExt cx="5147289" cy="3731681"/>
          </a:xfrm>
        </p:grpSpPr>
        <p:sp>
          <p:nvSpPr>
            <p:cNvPr id="2" name="Rectangle 1"/>
            <p:cNvSpPr/>
            <p:nvPr/>
          </p:nvSpPr>
          <p:spPr>
            <a:xfrm>
              <a:off x="3472070" y="1723502"/>
              <a:ext cx="4656004" cy="27277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24770" y="1454096"/>
              <a:ext cx="5147289" cy="3731681"/>
              <a:chOff x="2206173" y="1358757"/>
              <a:chExt cx="7721599" cy="524524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7" name="Frame 26"/>
              <p:cNvSpPr/>
              <p:nvPr/>
            </p:nvSpPr>
            <p:spPr>
              <a:xfrm>
                <a:off x="2206173" y="1358757"/>
                <a:ext cx="7721599" cy="4594867"/>
              </a:xfrm>
              <a:prstGeom prst="frame">
                <a:avLst>
                  <a:gd name="adj1" fmla="val 8394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5602514" y="5979886"/>
                <a:ext cx="1001486" cy="319314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/>
              <p:cNvSpPr/>
              <p:nvPr/>
            </p:nvSpPr>
            <p:spPr>
              <a:xfrm>
                <a:off x="5210629" y="6313714"/>
                <a:ext cx="1785257" cy="290286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534400" y="56769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113520" y="568452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839200" y="5684520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033670" y="522589"/>
            <a:ext cx="985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70" y="1676474"/>
            <a:ext cx="4656004" cy="28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280"/>
            <a:ext cx="10515600" cy="795914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858" y="2905242"/>
            <a:ext cx="9916731" cy="758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উইন্ডোজ রান করার সময় হ্যাং বা আটকে গেলে কি করতে হয় বর্ণনা কর?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7418230" y="1728605"/>
            <a:ext cx="3935569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0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6973"/>
            <a:ext cx="10515600" cy="983311"/>
          </a:xfrm>
        </p:spPr>
        <p:txBody>
          <a:bodyPr>
            <a:noAutofit/>
          </a:bodyPr>
          <a:lstStyle/>
          <a:p>
            <a:pPr algn="ctr"/>
            <a:r>
              <a:rPr lang="en-US" sz="6000" dirty="0" err="1" smtClean="0"/>
              <a:t>দলগত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সমাধান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616" y="1984683"/>
            <a:ext cx="9182637" cy="41714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আপগ্রেড এন্টিভাইরাস চালিয়ে হার্ডডিস্কে কোনো প্রকার ভাইরাস আছে কিনা চেক করে নিতে হবে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lnSpc>
                <a:spcPct val="100000"/>
              </a:lnSpc>
              <a:buNone/>
            </a:pPr>
            <a:endParaRPr lang="bn-IN" sz="1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২। হার্ডডিস্ক থেকে গুরুত্বপূর্ণ ডাটা অন্যত্র ব্যাকআপ নিয়ে হার্ডডিস্কের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“C”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ড্রাইভ ফরম্যাট করে নতুন করে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উইন্ডোজ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ইনস্টল করতে হবে।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bn-IN" sz="12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কাজটি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সার্ভিস সেন্টারে নিয়ে অভিজ্ঞ কাউকে দিয়ে করানো ভালো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5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590742"/>
            <a:ext cx="9144000" cy="8516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6900" dirty="0">
                <a:latin typeface="NikoshBAN" pitchFamily="2" charset="0"/>
                <a:ea typeface="NikoshBAN" pitchFamily="2" charset="0"/>
                <a:cs typeface="NikoshBAN" pitchFamily="2" charset="0"/>
              </a:rPr>
              <a:t>মূল্যায়ন</a:t>
            </a:r>
            <a:endParaRPr lang="en-US" sz="69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08847" y="1720017"/>
            <a:ext cx="9485290" cy="6611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BD" sz="3600" dirty="0">
                <a:latin typeface="NikoshBAN" pitchFamily="2" charset="0"/>
                <a:ea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কোনটি আধুনিক পৃথিবীর সম্পদ?</a:t>
            </a:r>
            <a:endParaRPr lang="bn-BD" sz="44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4400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05063" y="2349623"/>
            <a:ext cx="4480163" cy="5094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(ক) তথ্য </a:t>
            </a:r>
            <a:endParaRPr lang="bn-BD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941458" y="2348164"/>
            <a:ext cx="4541948" cy="5094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(খ) উপাত্ত </a:t>
            </a:r>
            <a:endParaRPr lang="bn-BD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15794" y="2965660"/>
            <a:ext cx="4480163" cy="5094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(গ) কম্পিউটার</a:t>
            </a:r>
            <a:endParaRPr lang="bn-BD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952189" y="2964201"/>
            <a:ext cx="4541948" cy="5094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(ঘ) ইন্টারনেট </a:t>
            </a:r>
            <a:endParaRPr lang="bn-BD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019578" y="3778489"/>
            <a:ext cx="9485290" cy="6611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sz="3600" dirty="0">
                <a:latin typeface="NikoshBAN" pitchFamily="2" charset="0"/>
                <a:ea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কম্পিউটারে টেম্পোরারি ফাইল বেশি হলে কী ঘটে?</a:t>
            </a:r>
            <a:endParaRPr lang="bn-BD" sz="44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4400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15794" y="4408095"/>
            <a:ext cx="4480163" cy="5094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(ক) কম্পিউটার স্লো হয়ে যায় </a:t>
            </a:r>
            <a:endParaRPr lang="bn-BD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52189" y="4406636"/>
            <a:ext cx="4541948" cy="5094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(খ) কম্পিউটারের গতি বেড়ে যায় </a:t>
            </a:r>
            <a:endParaRPr lang="bn-BD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326525" y="5024132"/>
            <a:ext cx="4480163" cy="5094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(গ) এন্টিভাইরাস কাজ করে না</a:t>
            </a:r>
            <a:endParaRPr lang="bn-BD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962920" y="5022673"/>
            <a:ext cx="4541948" cy="5094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(ঘ) ইন্টারনেটে প্রবেশ করা যায় না </a:t>
            </a:r>
            <a:endParaRPr lang="bn-BD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590742"/>
            <a:ext cx="9144000" cy="8516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BD" sz="6900" dirty="0">
                <a:latin typeface="NikoshBAN" pitchFamily="2" charset="0"/>
                <a:ea typeface="NikoshBAN" pitchFamily="2" charset="0"/>
                <a:cs typeface="NikoshBAN" pitchFamily="2" charset="0"/>
              </a:rPr>
              <a:t>মূল্যায়ন</a:t>
            </a:r>
            <a:endParaRPr lang="en-US" sz="69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124758" y="1720017"/>
            <a:ext cx="9485290" cy="6611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৩। সফটওয়্যার ইনস্টল করতে হলে অবশ্যই দেখতে হবে-</a:t>
            </a:r>
            <a:endParaRPr lang="bn-BD" sz="44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4400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22610" y="4370916"/>
            <a:ext cx="9485290" cy="6611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4400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4400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405947" y="5000522"/>
            <a:ext cx="4480163" cy="5094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ea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ii</a:t>
            </a:r>
            <a:endParaRPr lang="en-US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068100" y="4999063"/>
            <a:ext cx="4541948" cy="5094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ea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ea typeface="NikoshBAN" pitchFamily="2" charset="0"/>
                <a:cs typeface="NikoshBAN" pitchFamily="2" charset="0"/>
              </a:rPr>
              <a:t>iii</a:t>
            </a:r>
            <a:endParaRPr lang="en-US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416678" y="5616559"/>
            <a:ext cx="4480163" cy="5094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(গ) </a:t>
            </a:r>
            <a:r>
              <a:rPr lang="en-US" dirty="0">
                <a:latin typeface="NikoshBAN" pitchFamily="2" charset="0"/>
                <a:ea typeface="NikoshBAN" pitchFamily="2" charset="0"/>
                <a:cs typeface="NikoshBAN" pitchFamily="2" charset="0"/>
              </a:rPr>
              <a:t>ii </a:t>
            </a:r>
            <a:r>
              <a:rPr lang="bn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iii</a:t>
            </a:r>
            <a:endParaRPr lang="bn-BD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065952" y="5615100"/>
            <a:ext cx="4541948" cy="5094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bn-IN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(ঘ) </a:t>
            </a:r>
            <a:r>
              <a:rPr lang="en-US" dirty="0" err="1">
                <a:latin typeface="NikoshBAN" pitchFamily="2" charset="0"/>
                <a:ea typeface="NikoshBAN" pitchFamily="2" charset="0"/>
                <a:cs typeface="NikoshBAN" pitchFamily="2" charset="0"/>
              </a:rPr>
              <a:t>i</a:t>
            </a:r>
            <a:r>
              <a:rPr lang="en-US" dirty="0">
                <a:latin typeface="NikoshBAN" pitchFamily="2" charset="0"/>
                <a:ea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ii </a:t>
            </a:r>
            <a:r>
              <a:rPr lang="bn-IN" dirty="0">
                <a:latin typeface="NikoshBAN" pitchFamily="2" charset="0"/>
                <a:ea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ea typeface="NikoshBAN" pitchFamily="2" charset="0"/>
                <a:cs typeface="NikoshBAN" pitchFamily="2" charset="0"/>
              </a:rPr>
              <a:t>iii</a:t>
            </a:r>
            <a:r>
              <a:rPr lang="bn-IN" dirty="0"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32863" y="2381132"/>
            <a:ext cx="7732229" cy="6611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600" dirty="0" err="1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. </a:t>
            </a:r>
            <a:r>
              <a:rPr lang="bn-IN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হার্ডওয়্যার সেটিকে সাপোর্ট করে কিনা</a:t>
            </a:r>
            <a:endParaRPr lang="en-US" sz="4400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630715" y="3022928"/>
            <a:ext cx="7732229" cy="6611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latin typeface="NikoshBAN" pitchFamily="2" charset="0"/>
                <a:ea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i. </a:t>
            </a:r>
            <a:r>
              <a:rPr lang="bn-IN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এন্টিভাইরাস সফটওয়্যারটি বন্ধ করা হয়েছে কিনা</a:t>
            </a:r>
            <a:endParaRPr lang="en-US" sz="4400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619984" y="3695162"/>
            <a:ext cx="7732229" cy="6611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latin typeface="NikoshBAN" pitchFamily="2" charset="0"/>
                <a:ea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i. </a:t>
            </a:r>
            <a:r>
              <a:rPr lang="bn-IN" sz="3600" dirty="0" smtClean="0">
                <a:latin typeface="NikoshBAN" pitchFamily="2" charset="0"/>
                <a:ea typeface="NikoshBAN" pitchFamily="2" charset="0"/>
                <a:cs typeface="NikoshBAN" pitchFamily="2" charset="0"/>
              </a:rPr>
              <a:t>এডমিনিস্ট্রেটরের অনুমতি আছে কিনা</a:t>
            </a:r>
            <a:endParaRPr lang="en-US" sz="4400" dirty="0">
              <a:solidFill>
                <a:srgbClr val="FF0066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2101848" cy="685515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708329" y="566676"/>
            <a:ext cx="2975020" cy="9144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220496" y="225236"/>
            <a:ext cx="5647844" cy="166566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Nikosh" pitchFamily="2" charset="0"/>
              <a:cs typeface="Nikosh" pitchFamily="2" charset="0"/>
            </a:endParaRPr>
          </a:p>
          <a:p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Nikosh" pitchFamily="2" charset="0"/>
                <a:cs typeface="Nikosh" pitchFamily="2" charset="0"/>
              </a:rPr>
              <a:t>‘কম্পিউটারের সাধারণ ট্রাবলশ্যুটিং জেনে রাখা অত্যন্ত গুরুত্বপূর্ণ’- উক্তিটি যুক্তিসহ ব্যাখ্যা কর।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Nikosh" pitchFamily="2" charset="0"/>
              <a:cs typeface="Nikosh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84856" y="5241705"/>
            <a:ext cx="9787944" cy="11591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সকলের সুস্থতা কামনা করে শ্রেণির কার্যক্রম শেষ করছি। পরবর্তি ক্লাশে আবার দেখা হবে। সবাই ভাল থেকো।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8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477" y="365125"/>
            <a:ext cx="4888606" cy="1325563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শ্রেণি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56377" y="1679620"/>
            <a:ext cx="5905502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শ্রেণি,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শাখাঃ (ক+খ)</a:t>
            </a:r>
          </a:p>
          <a:p>
            <a:pPr algn="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2400" dirty="0"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৪০ মিনিট</a:t>
            </a:r>
          </a:p>
          <a:p>
            <a:pPr algn="r"/>
            <a:r>
              <a:rPr lang="bn-BD" sz="3200" dirty="0">
                <a:latin typeface="NikoshBAN" pitchFamily="2" charset="0"/>
                <a:cs typeface="NikoshBAN" pitchFamily="2" charset="0"/>
              </a:rPr>
              <a:t>মোট শিক্ষার্থীঃ ৬০</a:t>
            </a:r>
          </a:p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উপস্থিতঃ ৫৫</a:t>
            </a:r>
          </a:p>
          <a:p>
            <a:pPr algn="r"/>
            <a:r>
              <a:rPr lang="bn-BD" sz="36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ইং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170" name="Picture 2" descr="D:\Content\PNG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9355"/>
          <a:stretch/>
        </p:blipFill>
        <p:spPr bwMode="auto">
          <a:xfrm>
            <a:off x="304800" y="1690688"/>
            <a:ext cx="1600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907933" y="6510897"/>
            <a:ext cx="27432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শুক্রবার, 02 ফেব্রুয়ারী 2018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8711" y="6510895"/>
            <a:ext cx="509789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5000" y="2139769"/>
            <a:ext cx="3359419" cy="307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79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96570" y="43543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মনোযোগসহ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38805" y="18989"/>
            <a:ext cx="3736957" cy="695838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342247" y="1213617"/>
            <a:ext cx="7721599" cy="5245243"/>
            <a:chOff x="2206173" y="1358757"/>
            <a:chExt cx="7721599" cy="5245243"/>
          </a:xfrm>
        </p:grpSpPr>
        <p:sp>
          <p:nvSpPr>
            <p:cNvPr id="7" name="Frame 6"/>
            <p:cNvSpPr/>
            <p:nvPr/>
          </p:nvSpPr>
          <p:spPr>
            <a:xfrm>
              <a:off x="2206173" y="1358757"/>
              <a:ext cx="7721599" cy="4594867"/>
            </a:xfrm>
            <a:prstGeom prst="frame">
              <a:avLst>
                <a:gd name="adj1" fmla="val 8394"/>
              </a:avLst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>
              <a:off x="5602514" y="5979886"/>
              <a:ext cx="1001486" cy="319314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>
              <a:off x="5210629" y="6313714"/>
              <a:ext cx="1785257" cy="290286"/>
            </a:xfrm>
            <a:prstGeom prst="trapezoid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534400" y="567690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9113520" y="5684520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839200" y="5684520"/>
              <a:ext cx="182880" cy="1828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19" y="1618794"/>
            <a:ext cx="6849254" cy="378451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Frame 2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ame 22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36307" y="4296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0" y="4355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0" y="4365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0" y="4365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852" y="429900"/>
            <a:ext cx="1098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8992" y="436526"/>
            <a:ext cx="1098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9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531" y="604986"/>
            <a:ext cx="9137469" cy="96012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531" y="1580794"/>
            <a:ext cx="9144000" cy="181554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9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ikosh" pitchFamily="2" charset="0"/>
                <a:cs typeface="Nikosh" pitchFamily="2" charset="0"/>
              </a:rPr>
              <a:t>সাধারণ</a:t>
            </a:r>
            <a:r>
              <a:rPr 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ikosh" pitchFamily="2" charset="0"/>
                <a:cs typeface="Nikosh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ikosh" pitchFamily="2" charset="0"/>
                <a:cs typeface="Nikosh" pitchFamily="2" charset="0"/>
              </a:rPr>
              <a:t>ট্রাবল</a:t>
            </a:r>
            <a:r>
              <a:rPr lang="bn-IN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9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ikosh" pitchFamily="2" charset="0"/>
                <a:cs typeface="Nikosh" pitchFamily="2" charset="0"/>
              </a:rPr>
              <a:t>টিং</a:t>
            </a:r>
            <a:endParaRPr lang="en-US" sz="8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92" y="2868316"/>
            <a:ext cx="51815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288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2885" y="3279910"/>
            <a:ext cx="10444766" cy="748749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ট্রাবল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862885" y="4161179"/>
            <a:ext cx="10444766" cy="7354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 ডিটেক্ট না করলে কিভাবে সমাধান করা যায় তা দেখা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862885" y="5029197"/>
            <a:ext cx="10444766" cy="7752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ট্রাবল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শুটিং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236013"/>
            <a:ext cx="710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5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3999" y="48463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/>
              <a:t>এসো</a:t>
            </a:r>
            <a:r>
              <a:rPr lang="en-US" sz="5400" dirty="0"/>
              <a:t> </a:t>
            </a:r>
            <a:r>
              <a:rPr lang="en-US" sz="5400" dirty="0" err="1" smtClean="0"/>
              <a:t>ট্রাবলশুটিং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সম্পর্কে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জানার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চেষ্টা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করি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908461" y="2873711"/>
            <a:ext cx="104893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3009" y="1720803"/>
            <a:ext cx="77082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2812" y="1720803"/>
            <a:ext cx="230559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416" y="1720803"/>
            <a:ext cx="47065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উৎপত্তিস্থল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461" y="1720803"/>
            <a:ext cx="210508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8461" y="3984444"/>
            <a:ext cx="104893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Frame 2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ame 22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08461" y="5061662"/>
            <a:ext cx="1048933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ট্রাবলশুটিং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24770" y="1454096"/>
            <a:ext cx="5147289" cy="3731681"/>
            <a:chOff x="3224770" y="1454096"/>
            <a:chExt cx="5147289" cy="3731681"/>
          </a:xfrm>
        </p:grpSpPr>
        <p:sp>
          <p:nvSpPr>
            <p:cNvPr id="2" name="Rectangle 1"/>
            <p:cNvSpPr/>
            <p:nvPr/>
          </p:nvSpPr>
          <p:spPr>
            <a:xfrm>
              <a:off x="3472070" y="1723502"/>
              <a:ext cx="4656004" cy="27277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24770" y="1454096"/>
              <a:ext cx="5147289" cy="3731681"/>
              <a:chOff x="2206173" y="1358757"/>
              <a:chExt cx="7721599" cy="524524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7" name="Frame 26"/>
              <p:cNvSpPr/>
              <p:nvPr/>
            </p:nvSpPr>
            <p:spPr>
              <a:xfrm>
                <a:off x="2206173" y="1358757"/>
                <a:ext cx="7721599" cy="4594867"/>
              </a:xfrm>
              <a:prstGeom prst="frame">
                <a:avLst>
                  <a:gd name="adj1" fmla="val 8394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5602514" y="5979886"/>
                <a:ext cx="1001486" cy="319314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/>
              <p:cNvSpPr/>
              <p:nvPr/>
            </p:nvSpPr>
            <p:spPr>
              <a:xfrm>
                <a:off x="5210629" y="6313714"/>
                <a:ext cx="1785257" cy="290286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534400" y="56769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113520" y="568452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839200" y="5684520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3"/>
          <p:cNvSpPr txBox="1">
            <a:spLocks/>
          </p:cNvSpPr>
          <p:nvPr/>
        </p:nvSpPr>
        <p:spPr>
          <a:xfrm>
            <a:off x="772733" y="5258236"/>
            <a:ext cx="10483402" cy="10395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কয়েক মিনিট পর 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রিবুট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রিস্টার্ট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3670" y="522589"/>
            <a:ext cx="985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12" y="1694488"/>
            <a:ext cx="4656004" cy="274833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01555" y="2189408"/>
            <a:ext cx="978794" cy="2575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277586" y="277584"/>
              <a:ext cx="11642272" cy="6319158"/>
            </a:xfrm>
            <a:prstGeom prst="frame">
              <a:avLst>
                <a:gd name="adj1" fmla="val 2922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2026" y="1454096"/>
            <a:ext cx="5147289" cy="3731681"/>
            <a:chOff x="3224770" y="1454096"/>
            <a:chExt cx="5147289" cy="3731681"/>
          </a:xfrm>
        </p:grpSpPr>
        <p:sp>
          <p:nvSpPr>
            <p:cNvPr id="2" name="Rectangle 1"/>
            <p:cNvSpPr/>
            <p:nvPr/>
          </p:nvSpPr>
          <p:spPr>
            <a:xfrm>
              <a:off x="3472070" y="1723502"/>
              <a:ext cx="4656004" cy="27277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24770" y="1454096"/>
              <a:ext cx="5147289" cy="3731681"/>
              <a:chOff x="2206173" y="1358757"/>
              <a:chExt cx="7721599" cy="524524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7" name="Frame 26"/>
              <p:cNvSpPr/>
              <p:nvPr/>
            </p:nvSpPr>
            <p:spPr>
              <a:xfrm>
                <a:off x="2206173" y="1358757"/>
                <a:ext cx="7721599" cy="4594867"/>
              </a:xfrm>
              <a:prstGeom prst="frame">
                <a:avLst>
                  <a:gd name="adj1" fmla="val 8394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5602514" y="5979886"/>
                <a:ext cx="1001486" cy="319314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rapezoid 28"/>
              <p:cNvSpPr/>
              <p:nvPr/>
            </p:nvSpPr>
            <p:spPr>
              <a:xfrm>
                <a:off x="5210629" y="6313714"/>
                <a:ext cx="1785257" cy="290286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534400" y="56769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113520" y="568452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839200" y="5684520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3"/>
          <p:cNvSpPr txBox="1">
            <a:spLocks/>
          </p:cNvSpPr>
          <p:nvPr/>
        </p:nvSpPr>
        <p:spPr>
          <a:xfrm>
            <a:off x="656823" y="5258236"/>
            <a:ext cx="10831131" cy="10395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মেটাল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লাগলে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30" y="1730271"/>
            <a:ext cx="4629500" cy="272098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210533" y="1451948"/>
            <a:ext cx="5147289" cy="3731681"/>
            <a:chOff x="3224770" y="1454096"/>
            <a:chExt cx="5147289" cy="3731681"/>
          </a:xfrm>
        </p:grpSpPr>
        <p:sp>
          <p:nvSpPr>
            <p:cNvPr id="23" name="Rectangle 22"/>
            <p:cNvSpPr/>
            <p:nvPr/>
          </p:nvSpPr>
          <p:spPr>
            <a:xfrm>
              <a:off x="3472070" y="1723502"/>
              <a:ext cx="4656004" cy="272775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224770" y="1454096"/>
              <a:ext cx="5147289" cy="3731681"/>
              <a:chOff x="2206173" y="1358757"/>
              <a:chExt cx="7721599" cy="524524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5" name="Frame 24"/>
              <p:cNvSpPr/>
              <p:nvPr/>
            </p:nvSpPr>
            <p:spPr>
              <a:xfrm>
                <a:off x="2206173" y="1358757"/>
                <a:ext cx="7721599" cy="4594867"/>
              </a:xfrm>
              <a:prstGeom prst="frame">
                <a:avLst>
                  <a:gd name="adj1" fmla="val 8394"/>
                </a:avLst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Trapezoid 29"/>
              <p:cNvSpPr/>
              <p:nvPr/>
            </p:nvSpPr>
            <p:spPr>
              <a:xfrm>
                <a:off x="5602514" y="5979886"/>
                <a:ext cx="1001486" cy="319314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rapezoid 33"/>
              <p:cNvSpPr/>
              <p:nvPr/>
            </p:nvSpPr>
            <p:spPr>
              <a:xfrm>
                <a:off x="5210629" y="6313714"/>
                <a:ext cx="1785257" cy="290286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8534400" y="567690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113520" y="568452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8839200" y="5684520"/>
                <a:ext cx="182880" cy="1828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5" t="5165" r="1051" b="3005"/>
          <a:stretch/>
        </p:blipFill>
        <p:spPr>
          <a:xfrm>
            <a:off x="6457833" y="1721354"/>
            <a:ext cx="4647601" cy="272775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33670" y="522589"/>
            <a:ext cx="9859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ট্রাবল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775</Words>
  <Application>Microsoft Office PowerPoint</Application>
  <PresentationFormat>Widescreen</PresentationFormat>
  <Paragraphs>123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Nikosh</vt:lpstr>
      <vt:lpstr>NikoshBAN</vt:lpstr>
      <vt:lpstr>Times New Roman</vt:lpstr>
      <vt:lpstr>Vrinda</vt:lpstr>
      <vt:lpstr>Office Theme</vt:lpstr>
      <vt:lpstr>PowerPoint Presentation</vt:lpstr>
      <vt:lpstr>শিক্ষক পরিচিতি</vt:lpstr>
      <vt:lpstr>শ্রেণি পরিচিতি</vt:lpstr>
      <vt:lpstr>PowerPoint Presentation</vt:lpstr>
      <vt:lpstr>এসো আজ আমাদের পাঠের শিরোনাম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একক কাজের সমাধান </vt:lpstr>
      <vt:lpstr>PowerPoint Presentation</vt:lpstr>
      <vt:lpstr>PowerPoint Presentation</vt:lpstr>
      <vt:lpstr>PowerPoint Presentation</vt:lpstr>
      <vt:lpstr>জোড়ায় কাজ</vt:lpstr>
      <vt:lpstr>জোড়ায় কাজের সমাধান 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দলগত কাজের সমাধান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</dc:creator>
  <cp:lastModifiedBy>MECC</cp:lastModifiedBy>
  <cp:revision>98</cp:revision>
  <dcterms:created xsi:type="dcterms:W3CDTF">2018-01-22T03:32:16Z</dcterms:created>
  <dcterms:modified xsi:type="dcterms:W3CDTF">2018-02-02T01:19:24Z</dcterms:modified>
</cp:coreProperties>
</file>